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CD6ED-7A68-46EB-B15D-0797585AF3B4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vinecaroline.com/22240/99258-multitasking-veggie-surprising-uses-cucumbers" TargetMode="External"/><Relationship Id="rId2" Type="http://schemas.openxmlformats.org/officeDocument/2006/relationships/hyperlink" Target="http://localfoods.about.com/od/summer/tp/cucumbertypes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whfoods.com/genpage.php?tname=foodspice&amp;dbid=42" TargetMode="External"/><Relationship Id="rId4" Type="http://schemas.openxmlformats.org/officeDocument/2006/relationships/hyperlink" Target="http://davesgarden.com/guides/pf/go/62261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Luralyn Fritsch</a:t>
            </a:r>
          </a:p>
          <a:p>
            <a:r>
              <a:rPr lang="en-US" dirty="0" smtClean="0"/>
              <a:t>March 16,2011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Cucumber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Three facts : </a:t>
            </a:r>
          </a:p>
          <a:p>
            <a:r>
              <a:rPr lang="en-US" dirty="0" smtClean="0"/>
              <a:t>The botanical name is </a:t>
            </a:r>
            <a:r>
              <a:rPr lang="en-US" i="1" dirty="0" smtClean="0"/>
              <a:t>Cucumis sativus.</a:t>
            </a:r>
            <a:endParaRPr lang="en-US" dirty="0" smtClean="0"/>
          </a:p>
          <a:p>
            <a:r>
              <a:rPr lang="en-US" dirty="0" smtClean="0"/>
              <a:t>Cucumbers are Annual which means they are planted every year.</a:t>
            </a:r>
          </a:p>
          <a:p>
            <a:r>
              <a:rPr lang="en-US" dirty="0" smtClean="0"/>
              <a:t>They are a very bland vegetable &amp; the growth varies of how they are farmed.</a:t>
            </a:r>
          </a:p>
          <a:p>
            <a:r>
              <a:rPr lang="en-US" dirty="0" smtClean="0"/>
              <a:t>They reproduce by seeds which are made by </a:t>
            </a:r>
            <a:r>
              <a:rPr lang="en-US" smtClean="0"/>
              <a:t>open pollination.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" name="Content Placeholder 4" descr="cucumber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24400" y="2057400"/>
            <a:ext cx="3843020" cy="25908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They need as much sunlight as they can get , stay away from to much shade. </a:t>
            </a:r>
          </a:p>
          <a:p>
            <a:r>
              <a:rPr lang="en-US" dirty="0" smtClean="0"/>
              <a:t>The average height is 6-8 ft. </a:t>
            </a:r>
          </a:p>
          <a:p>
            <a:r>
              <a:rPr lang="en-US" dirty="0" smtClean="0"/>
              <a:t>They usually start bloom in Mid Summer to late Summer/early Fall</a:t>
            </a:r>
          </a:p>
          <a:p>
            <a:r>
              <a:rPr lang="en-US" dirty="0" smtClean="0"/>
              <a:t>Cucumbers grow best is loose not to grainy soil , enough for plenty of water to drain through.</a:t>
            </a:r>
            <a:br>
              <a:rPr lang="en-US" dirty="0" smtClean="0"/>
            </a:br>
            <a:r>
              <a:rPr lang="en-US" dirty="0" smtClean="0"/>
              <a:t> </a:t>
            </a:r>
          </a:p>
        </p:txBody>
      </p:sp>
      <p:pic>
        <p:nvPicPr>
          <p:cNvPr id="5" name="Content Placeholder 4" descr="cucumber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62500" y="1958181"/>
            <a:ext cx="3810000" cy="3810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438400"/>
          </a:xfrm>
        </p:spPr>
        <p:txBody>
          <a:bodyPr/>
          <a:lstStyle/>
          <a:p>
            <a:r>
              <a:rPr lang="en-US" dirty="0" smtClean="0"/>
              <a:t>It needs 75% water , A cucumber is mostly water to begin with.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Content Placeholder 4" descr="photos_cucumber_96900274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00600" y="2209800"/>
            <a:ext cx="4038600" cy="268962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use cucumbers to make cellulite less noticeable , it tightens your skin.</a:t>
            </a:r>
          </a:p>
          <a:p>
            <a:r>
              <a:rPr lang="en-US" dirty="0" smtClean="0"/>
              <a:t>If you have a sun burn you can use it just like aloe.</a:t>
            </a:r>
          </a:p>
          <a:p>
            <a:r>
              <a:rPr lang="en-US" dirty="0" smtClean="0"/>
              <a:t>If you are feeling tired you can eat them , they have a lot of vitamin B.</a:t>
            </a:r>
          </a:p>
          <a:p>
            <a:pPr>
              <a:buNone/>
            </a:pPr>
            <a:r>
              <a:rPr lang="en-US" dirty="0" smtClean="0"/>
              <a:t> 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Armenian Cucumbers : </a:t>
            </a:r>
            <a:r>
              <a:rPr lang="en-US" dirty="0" smtClean="0"/>
              <a:t>long, thin, and slightly variegated in darker and lighter shades of light green or a yellowish-green.</a:t>
            </a:r>
            <a:endParaRPr lang="en-US" b="1" dirty="0" smtClean="0"/>
          </a:p>
          <a:p>
            <a:r>
              <a:rPr lang="en-US" b="1" u="sng" dirty="0" smtClean="0"/>
              <a:t>Lemon Cucumbers : </a:t>
            </a:r>
            <a:r>
              <a:rPr lang="en-US" dirty="0" smtClean="0"/>
              <a:t>Yellow, round, the size of a generous fist. Yep, these cucumbers look like lemons.</a:t>
            </a:r>
            <a:endParaRPr lang="en-US" b="1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Sources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http://localfoods.about.com/od/summer/tp/cucumbertypes.htm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http://www.divinecaroline.com/22240/99258-multitasking-veggie-surprising-uses-cucumbers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http://davesgarden.com/guides/pf/go/62261/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http://www.whfoods.com/genpage.php?tname=foodspice&amp;dbid=42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Teacher xmlns="D807C8F5-122A-45D0-8E56-13C7A3CA4C63">Shelton</Teacher>
    <Class xmlns="D807C8F5-122A-45D0-8E56-13C7A3CA4C63">Science</Class>
    <Due_x0020_Date xmlns="D807C8F5-122A-45D0-8E56-13C7A3CA4C6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C807D82A12D0458E5613C7A3CA4C63" ma:contentTypeVersion="0" ma:contentTypeDescription="Create a new document." ma:contentTypeScope="" ma:versionID="994e253676b9a84b6d7b03a462dcde46">
  <xsd:schema xmlns:xsd="http://www.w3.org/2001/XMLSchema" xmlns:p="http://schemas.microsoft.com/office/2006/metadata/properties" xmlns:ns2="D807C8F5-122A-45D0-8E56-13C7A3CA4C63" targetNamespace="http://schemas.microsoft.com/office/2006/metadata/properties" ma:root="true" ma:fieldsID="2b218301eba7f4c9a4a748a79c74c3bc" ns2:_="">
    <xsd:import namespace="D807C8F5-122A-45D0-8E56-13C7A3CA4C63"/>
    <xsd:element name="properties">
      <xsd:complexType>
        <xsd:sequence>
          <xsd:element name="documentManagement">
            <xsd:complexType>
              <xsd:all>
                <xsd:element ref="ns2:Class" minOccurs="0"/>
                <xsd:element ref="ns2:Teacher" minOccurs="0"/>
                <xsd:element ref="ns2:Due_x0020_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D807C8F5-122A-45D0-8E56-13C7A3CA4C63" elementFormDefault="qualified">
    <xsd:import namespace="http://schemas.microsoft.com/office/2006/documentManagement/types"/>
    <xsd:element name="Class" ma:index="8" nillable="true" ma:displayName="Class" ma:internalName="Class">
      <xsd:simpleType>
        <xsd:restriction base="dms:Text">
          <xsd:maxLength value="255"/>
        </xsd:restriction>
      </xsd:simpleType>
    </xsd:element>
    <xsd:element name="Teacher" ma:index="9" nillable="true" ma:displayName="Teacher" ma:internalName="Teacher">
      <xsd:simpleType>
        <xsd:restriction base="dms:Text">
          <xsd:maxLength value="255"/>
        </xsd:restriction>
      </xsd:simpleType>
    </xsd:element>
    <xsd:element name="Due_x0020_Date" ma:index="10" nillable="true" ma:displayName="Due Date" ma:internalName="Due_x0020_Dat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F9BB0ACE-69EE-45C8-9A3E-39CD7D58F855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D807C8F5-122A-45D0-8E56-13C7A3CA4C63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07304F10-742C-478D-B962-33ECE2E0C19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0EBBD6-DCB7-48E7-B516-A046155983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07C8F5-122A-45D0-8E56-13C7A3CA4C6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240</Words>
  <Application>Microsoft Office PowerPoint</Application>
  <PresentationFormat>On-screen Show 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Planting Seeds of Friendship</vt:lpstr>
      <vt:lpstr>Cucumber</vt:lpstr>
      <vt:lpstr>Plant Details</vt:lpstr>
      <vt:lpstr>Watering your seeds</vt:lpstr>
      <vt:lpstr>Uses</vt:lpstr>
      <vt:lpstr>Plant Varieties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lhhowell</dc:creator>
  <cp:lastModifiedBy>227165</cp:lastModifiedBy>
  <cp:revision>12</cp:revision>
  <dcterms:created xsi:type="dcterms:W3CDTF">2011-03-16T11:28:37Z</dcterms:created>
  <dcterms:modified xsi:type="dcterms:W3CDTF">2011-03-30T13:23:28Z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0x010100F5C807D82A12D0458E5613C7A3CA4C63</vt:lpwstr>
  </property>
</Properties>
</file>